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39" d="100"/>
          <a:sy n="139" d="100"/>
        </p:scale>
        <p:origin x="-1576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547CD52-2488-4D29-807C-E0F0C8C26F6A}" type="datetimeFigureOut">
              <a:rPr lang="en-US" smtClean="0"/>
              <a:pPr/>
              <a:t>8/26/13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0E8DD78-7578-4A39-B521-E619BDA56DD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7CD52-2488-4D29-807C-E0F0C8C26F6A}" type="datetimeFigureOut">
              <a:rPr lang="en-US" smtClean="0"/>
              <a:pPr/>
              <a:t>8/26/13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8DD78-7578-4A39-B521-E619BDA56D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7CD52-2488-4D29-807C-E0F0C8C26F6A}" type="datetimeFigureOut">
              <a:rPr lang="en-US" smtClean="0"/>
              <a:pPr/>
              <a:t>8/26/13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8DD78-7578-4A39-B521-E619BDA56D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7CD52-2488-4D29-807C-E0F0C8C26F6A}" type="datetimeFigureOut">
              <a:rPr lang="en-US" smtClean="0"/>
              <a:pPr/>
              <a:t>8/26/13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8DD78-7578-4A39-B521-E619BDA56D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7CD52-2488-4D29-807C-E0F0C8C26F6A}" type="datetimeFigureOut">
              <a:rPr lang="en-US" smtClean="0"/>
              <a:pPr/>
              <a:t>8/26/13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8DD78-7578-4A39-B521-E619BDA56D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7CD52-2488-4D29-807C-E0F0C8C26F6A}" type="datetimeFigureOut">
              <a:rPr lang="en-US" smtClean="0"/>
              <a:pPr/>
              <a:t>8/26/13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8DD78-7578-4A39-B521-E619BDA56DD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7CD52-2488-4D29-807C-E0F0C8C26F6A}" type="datetimeFigureOut">
              <a:rPr lang="en-US" smtClean="0"/>
              <a:pPr/>
              <a:t>8/26/13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8DD78-7578-4A39-B521-E619BDA56D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7CD52-2488-4D29-807C-E0F0C8C26F6A}" type="datetimeFigureOut">
              <a:rPr lang="en-US" smtClean="0"/>
              <a:pPr/>
              <a:t>8/26/13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8DD78-7578-4A39-B521-E619BDA56D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7CD52-2488-4D29-807C-E0F0C8C26F6A}" type="datetimeFigureOut">
              <a:rPr lang="en-US" smtClean="0"/>
              <a:pPr/>
              <a:t>8/26/13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8DD78-7578-4A39-B521-E619BDA56D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7CD52-2488-4D29-807C-E0F0C8C26F6A}" type="datetimeFigureOut">
              <a:rPr lang="en-US" smtClean="0"/>
              <a:pPr/>
              <a:t>8/26/13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8DD78-7578-4A39-B521-E619BDA56DD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7CD52-2488-4D29-807C-E0F0C8C26F6A}" type="datetimeFigureOut">
              <a:rPr lang="en-US" smtClean="0"/>
              <a:pPr/>
              <a:t>8/26/13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8DD78-7578-4A39-B521-E619BDA56D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547CD52-2488-4D29-807C-E0F0C8C26F6A}" type="datetimeFigureOut">
              <a:rPr lang="en-US" smtClean="0"/>
              <a:pPr/>
              <a:t>8/26/13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0E8DD78-7578-4A39-B521-E619BDA56D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Helpful Websites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Lola Champagne</a:t>
            </a:r>
          </a:p>
          <a:p>
            <a:r>
              <a:rPr lang="en-US" dirty="0" smtClean="0"/>
              <a:t>Shelia </a:t>
            </a:r>
            <a:r>
              <a:rPr lang="en-US" dirty="0" smtClean="0"/>
              <a:t>Ringuet</a:t>
            </a:r>
            <a:r>
              <a:rPr lang="en-US" dirty="0" smtClean="0"/>
              <a:t> Sawyer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1692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Tweentribune.com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080350"/>
            <a:ext cx="4953000" cy="346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2519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852195" y="1864782"/>
            <a:ext cx="7453605" cy="3664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7385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Pil-network.com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413120"/>
            <a:ext cx="6777037" cy="3330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917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955148" y="1828800"/>
            <a:ext cx="7807852" cy="401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1314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75</TotalTime>
  <Words>11</Words>
  <Application>Microsoft Macintosh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Helpful Websites</vt:lpstr>
      <vt:lpstr>Tweentribune.com</vt:lpstr>
      <vt:lpstr>Slide 3</vt:lpstr>
      <vt:lpstr>Pil-network.com</vt:lpstr>
      <vt:lpstr>Slide 5</vt:lpstr>
    </vt:vector>
  </TitlesOfParts>
  <Company>St. Thomas More Catholic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Helpful Websites</dc:title>
  <dc:creator>Shelia Ringuet</dc:creator>
  <cp:lastModifiedBy>Cinde Sulik</cp:lastModifiedBy>
  <cp:revision>9</cp:revision>
  <dcterms:created xsi:type="dcterms:W3CDTF">2013-08-26T14:34:10Z</dcterms:created>
  <dcterms:modified xsi:type="dcterms:W3CDTF">2013-08-26T14:37:01Z</dcterms:modified>
</cp:coreProperties>
</file>